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058400" cx="7772400"/>
  <p:notesSz cx="6858000" cy="9144000"/>
  <p:embeddedFontLst>
    <p:embeddedFont>
      <p:font typeface="Mulish SemiBold"/>
      <p:regular r:id="rId15"/>
      <p:bold r:id="rId16"/>
      <p:italic r:id="rId17"/>
      <p:boldItalic r:id="rId18"/>
    </p:embeddedFont>
    <p:embeddedFont>
      <p:font typeface="Mulish Black"/>
      <p:bold r:id="rId19"/>
      <p:boldItalic r:id="rId20"/>
    </p:embeddedFont>
    <p:embeddedFont>
      <p:font typeface="Open Sans Medium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747775"/>
          </p15:clr>
        </p15:guide>
        <p15:guide id="2" pos="244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lishBlack-boldItalic.fntdata"/><Relationship Id="rId11" Type="http://schemas.openxmlformats.org/officeDocument/2006/relationships/slide" Target="slides/slide6.xml"/><Relationship Id="rId22" Type="http://schemas.openxmlformats.org/officeDocument/2006/relationships/font" Target="fonts/OpenSansMedium-bold.fntdata"/><Relationship Id="rId10" Type="http://schemas.openxmlformats.org/officeDocument/2006/relationships/slide" Target="slides/slide5.xml"/><Relationship Id="rId21" Type="http://schemas.openxmlformats.org/officeDocument/2006/relationships/font" Target="fonts/OpenSansMedium-regular.fntdata"/><Relationship Id="rId13" Type="http://schemas.openxmlformats.org/officeDocument/2006/relationships/slide" Target="slides/slide8.xml"/><Relationship Id="rId24" Type="http://schemas.openxmlformats.org/officeDocument/2006/relationships/font" Target="fonts/OpenSansMedium-boldItalic.fntdata"/><Relationship Id="rId12" Type="http://schemas.openxmlformats.org/officeDocument/2006/relationships/slide" Target="slides/slide7.xml"/><Relationship Id="rId23" Type="http://schemas.openxmlformats.org/officeDocument/2006/relationships/font" Target="fonts/OpenSans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ulish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MulishSemiBold-italic.fntdata"/><Relationship Id="rId16" Type="http://schemas.openxmlformats.org/officeDocument/2006/relationships/font" Target="fonts/MulishSemiBol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ulishBlack-bold.fntdata"/><Relationship Id="rId6" Type="http://schemas.openxmlformats.org/officeDocument/2006/relationships/slide" Target="slides/slide1.xml"/><Relationship Id="rId18" Type="http://schemas.openxmlformats.org/officeDocument/2006/relationships/font" Target="fonts/Mulish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723ee1ba3_0_7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723ee1b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d1deaa2b9_0_161:notes"/>
          <p:cNvSpPr/>
          <p:nvPr>
            <p:ph idx="2" type="sldImg"/>
          </p:nvPr>
        </p:nvSpPr>
        <p:spPr>
          <a:xfrm>
            <a:off x="2104459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d1deaa2b9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d1deaa2b9_0_0:notes"/>
          <p:cNvSpPr/>
          <p:nvPr>
            <p:ph idx="2" type="sldImg"/>
          </p:nvPr>
        </p:nvSpPr>
        <p:spPr>
          <a:xfrm>
            <a:off x="2104459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8d1deaa2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8d1deaa2b9_0_156:notes"/>
          <p:cNvSpPr/>
          <p:nvPr>
            <p:ph idx="2" type="sldImg"/>
          </p:nvPr>
        </p:nvSpPr>
        <p:spPr>
          <a:xfrm>
            <a:off x="2104459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8d1deaa2b9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b72a67ef3e_0_0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b72a67ef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72a67ef3e_0_2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72a67ef3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b72a67ef3e_0_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b72a67ef3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d1deaa2b9_0_171:notes"/>
          <p:cNvSpPr/>
          <p:nvPr>
            <p:ph idx="2" type="sldImg"/>
          </p:nvPr>
        </p:nvSpPr>
        <p:spPr>
          <a:xfrm>
            <a:off x="2104459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d1deaa2b9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" y="-6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548640" y="2794338"/>
            <a:ext cx="5060400" cy="25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48652" y="5711075"/>
            <a:ext cx="5060400" cy="12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Medium"/>
              <a:buNone/>
              <a:defRPr sz="2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hasCustomPrompt="1" type="title"/>
          </p:nvPr>
        </p:nvSpPr>
        <p:spPr>
          <a:xfrm>
            <a:off x="264945" y="2163089"/>
            <a:ext cx="7242600" cy="38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264945" y="6164351"/>
            <a:ext cx="7242600" cy="25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2"/>
          <p:cNvPicPr preferRelativeResize="0"/>
          <p:nvPr/>
        </p:nvPicPr>
        <p:blipFill rotWithShape="1">
          <a:blip r:embed="rId2">
            <a:alphaModFix/>
          </a:blip>
          <a:srcRect b="0" l="59" r="69" t="0"/>
          <a:stretch/>
        </p:blipFill>
        <p:spPr>
          <a:xfrm>
            <a:off x="3795" y="0"/>
            <a:ext cx="7764809" cy="100583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ctrTitle"/>
          </p:nvPr>
        </p:nvSpPr>
        <p:spPr>
          <a:xfrm>
            <a:off x="548650" y="5434675"/>
            <a:ext cx="6653100" cy="19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64945" y="4206107"/>
            <a:ext cx="72426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548651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Open Sans Medium"/>
              <a:buNone/>
              <a:defRPr sz="42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Open Sans Medium"/>
              <a:buNone/>
              <a:defRPr sz="3600">
                <a:solidFill>
                  <a:srgbClr val="000000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4"/>
          <p:cNvSpPr/>
          <p:nvPr>
            <p:ph idx="2" type="pic"/>
          </p:nvPr>
        </p:nvSpPr>
        <p:spPr>
          <a:xfrm>
            <a:off x="548650" y="2321175"/>
            <a:ext cx="6675000" cy="5933400"/>
          </a:xfrm>
          <a:prstGeom prst="roundRect">
            <a:avLst>
              <a:gd fmla="val 42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548651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548650" y="2338125"/>
            <a:ext cx="3106500" cy="56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095099" y="2338125"/>
            <a:ext cx="3106500" cy="56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6"/>
          <p:cNvSpPr txBox="1"/>
          <p:nvPr>
            <p:ph type="title"/>
          </p:nvPr>
        </p:nvSpPr>
        <p:spPr>
          <a:xfrm>
            <a:off x="548650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32" name="Google Shape;32;p6"/>
          <p:cNvSpPr/>
          <p:nvPr>
            <p:ph idx="2" type="pic"/>
          </p:nvPr>
        </p:nvSpPr>
        <p:spPr>
          <a:xfrm>
            <a:off x="548650" y="2321175"/>
            <a:ext cx="6675000" cy="5933400"/>
          </a:xfrm>
          <a:prstGeom prst="roundRect">
            <a:avLst>
              <a:gd fmla="val 42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idx="1" type="body"/>
          </p:nvPr>
        </p:nvSpPr>
        <p:spPr>
          <a:xfrm>
            <a:off x="548654" y="2833100"/>
            <a:ext cx="3191700" cy="54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●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○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 Medium"/>
              <a:buChar char="■"/>
              <a:defRPr sz="24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548649" y="548650"/>
            <a:ext cx="3191700" cy="21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Open Sans Medium"/>
              <a:buNone/>
              <a:defRPr sz="3600"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38" name="Google Shape;38;p7"/>
          <p:cNvSpPr/>
          <p:nvPr>
            <p:ph idx="2" type="pic"/>
          </p:nvPr>
        </p:nvSpPr>
        <p:spPr>
          <a:xfrm>
            <a:off x="4289000" y="542250"/>
            <a:ext cx="2926800" cy="7711500"/>
          </a:xfrm>
          <a:prstGeom prst="roundRect">
            <a:avLst>
              <a:gd fmla="val 822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type="ctrTitle"/>
          </p:nvPr>
        </p:nvSpPr>
        <p:spPr>
          <a:xfrm>
            <a:off x="548640" y="3753000"/>
            <a:ext cx="6510900" cy="255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pen Sans Medium"/>
              <a:buNone/>
              <a:defRPr sz="52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Mulish Black"/>
              <a:buNone/>
              <a:defRPr sz="5200">
                <a:solidFill>
                  <a:schemeClr val="lt1"/>
                </a:solidFill>
                <a:latin typeface="Mulish Black"/>
                <a:ea typeface="Mulish Black"/>
                <a:cs typeface="Mulish Black"/>
                <a:sym typeface="Mulish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/>
          <p:nvPr>
            <p:ph type="title"/>
          </p:nvPr>
        </p:nvSpPr>
        <p:spPr>
          <a:xfrm>
            <a:off x="548649" y="3354775"/>
            <a:ext cx="2912100" cy="219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Font typeface="Open Sans Medium"/>
              <a:buNone/>
              <a:defRPr sz="4200"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548649" y="5723300"/>
            <a:ext cx="2912100" cy="24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Medium"/>
              <a:buNone/>
              <a:defRPr sz="21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557925" y="548650"/>
            <a:ext cx="2665800" cy="80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●"/>
              <a:defRPr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○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■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●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○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■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●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○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 Medium"/>
              <a:buChar char="■"/>
              <a:defRPr sz="18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444"/>
            <a:ext cx="7772399" cy="1005551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548640" y="8830452"/>
            <a:ext cx="5099100" cy="11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Open Sans Medium"/>
              <a:buNone/>
              <a:defRPr sz="2000">
                <a:solidFill>
                  <a:schemeClr val="lt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1pPr>
            <a:lvl2pPr lvl="1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2pPr>
            <a:lvl3pPr lvl="2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3pPr>
            <a:lvl4pPr lvl="3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4pPr>
            <a:lvl5pPr lvl="4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5pPr>
            <a:lvl6pPr lvl="5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6pPr>
            <a:lvl7pPr lvl="6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7pPr>
            <a:lvl8pPr lvl="7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8pPr>
            <a:lvl9pPr lvl="8" rtl="0">
              <a:buNone/>
              <a:defRPr>
                <a:solidFill>
                  <a:schemeClr val="lt1"/>
                </a:solidFill>
                <a:latin typeface="Mulish SemiBold"/>
                <a:ea typeface="Mulish SemiBold"/>
                <a:cs typeface="Mulish SemiBold"/>
                <a:sym typeface="Mulish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0"/>
          <p:cNvSpPr/>
          <p:nvPr>
            <p:ph idx="2" type="pic"/>
          </p:nvPr>
        </p:nvSpPr>
        <p:spPr>
          <a:xfrm>
            <a:off x="548651" y="548650"/>
            <a:ext cx="6675000" cy="6286200"/>
          </a:xfrm>
          <a:prstGeom prst="roundRect">
            <a:avLst>
              <a:gd fmla="val 3804" name="adj"/>
            </a:avLst>
          </a:prstGeom>
          <a:noFill/>
          <a:ln>
            <a:noFill/>
          </a:ln>
        </p:spPr>
      </p:sp>
      <p:sp>
        <p:nvSpPr>
          <p:cNvPr id="54" name="Google Shape;54;p10"/>
          <p:cNvSpPr txBox="1"/>
          <p:nvPr>
            <p:ph idx="3" type="body"/>
          </p:nvPr>
        </p:nvSpPr>
        <p:spPr>
          <a:xfrm>
            <a:off x="790500" y="7352250"/>
            <a:ext cx="6433200" cy="9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429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○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429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■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429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429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○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429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■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429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●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429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○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429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Medium"/>
              <a:buChar char="■"/>
              <a:defRPr sz="1800"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548640" y="2794338"/>
            <a:ext cx="5060400" cy="25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for the </a:t>
            </a:r>
            <a:r>
              <a:rPr lang="en">
                <a:solidFill>
                  <a:srgbClr val="00FFFF"/>
                </a:solidFill>
              </a:rPr>
              <a:t>presentation</a:t>
            </a:r>
            <a:endParaRPr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goes here</a:t>
            </a:r>
            <a:endParaRPr>
              <a:solidFill>
                <a:srgbClr val="00FFFF"/>
              </a:solidFill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548652" y="5711075"/>
            <a:ext cx="5060400" cy="12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subtitle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548651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Bullet points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548650" y="1788400"/>
            <a:ext cx="3106500" cy="56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Geographic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</p:txBody>
      </p:sp>
      <p:sp>
        <p:nvSpPr>
          <p:cNvPr id="75" name="Google Shape;75;p14"/>
          <p:cNvSpPr txBox="1"/>
          <p:nvPr>
            <p:ph idx="2" type="body"/>
          </p:nvPr>
        </p:nvSpPr>
        <p:spPr>
          <a:xfrm>
            <a:off x="4095099" y="1788400"/>
            <a:ext cx="3106500" cy="56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Geographic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D21DD"/>
              </a:buClr>
              <a:buSzPts val="2400"/>
              <a:buChar char="●"/>
            </a:pPr>
            <a:r>
              <a:rPr lang="en"/>
              <a:t>Lorem ipsum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548640" y="8830452"/>
            <a:ext cx="5099100" cy="11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D</a:t>
            </a: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ata visualization with text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81" name="Google Shape;81;p15"/>
          <p:cNvSpPr/>
          <p:nvPr>
            <p:ph idx="2" type="pic"/>
          </p:nvPr>
        </p:nvSpPr>
        <p:spPr>
          <a:xfrm>
            <a:off x="548651" y="548650"/>
            <a:ext cx="6675000" cy="6286200"/>
          </a:xfrm>
          <a:prstGeom prst="roundRect">
            <a:avLst>
              <a:gd fmla="val 16667" name="adj"/>
            </a:avLst>
          </a:prstGeom>
        </p:spPr>
      </p:sp>
      <p:sp>
        <p:nvSpPr>
          <p:cNvPr id="82" name="Google Shape;82;p15"/>
          <p:cNvSpPr txBox="1"/>
          <p:nvPr>
            <p:ph idx="3" type="body"/>
          </p:nvPr>
        </p:nvSpPr>
        <p:spPr>
          <a:xfrm>
            <a:off x="548700" y="7352250"/>
            <a:ext cx="6675000" cy="9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548651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</a:t>
            </a:r>
            <a:r>
              <a:rPr lang="en"/>
              <a:t>with</a:t>
            </a:r>
            <a:r>
              <a:rPr lang="en"/>
              <a:t> title</a:t>
            </a:r>
            <a:endParaRPr/>
          </a:p>
        </p:txBody>
      </p:sp>
      <p:sp>
        <p:nvSpPr>
          <p:cNvPr id="88" name="Google Shape;88;p16"/>
          <p:cNvSpPr/>
          <p:nvPr>
            <p:ph idx="2" type="pic"/>
          </p:nvPr>
        </p:nvSpPr>
        <p:spPr>
          <a:xfrm>
            <a:off x="548650" y="2321175"/>
            <a:ext cx="6675000" cy="5933400"/>
          </a:xfrm>
          <a:prstGeom prst="roundRect">
            <a:avLst>
              <a:gd fmla="val 16667" name="adj"/>
            </a:avLst>
          </a:prstGeom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548640" y="3004390"/>
            <a:ext cx="3033300" cy="9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</a:t>
            </a:r>
            <a:endParaRPr/>
          </a:p>
        </p:txBody>
      </p:sp>
      <p:sp>
        <p:nvSpPr>
          <p:cNvPr id="94" name="Google Shape;94;p17"/>
          <p:cNvSpPr txBox="1"/>
          <p:nvPr>
            <p:ph type="title"/>
          </p:nvPr>
        </p:nvSpPr>
        <p:spPr>
          <a:xfrm>
            <a:off x="548640" y="548640"/>
            <a:ext cx="3475500" cy="21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 with text</a:t>
            </a:r>
            <a:endParaRPr/>
          </a:p>
        </p:txBody>
      </p:sp>
      <p:sp>
        <p:nvSpPr>
          <p:cNvPr id="95" name="Google Shape;95;p17"/>
          <p:cNvSpPr/>
          <p:nvPr>
            <p:ph idx="2" type="pic"/>
          </p:nvPr>
        </p:nvSpPr>
        <p:spPr>
          <a:xfrm>
            <a:off x="4289000" y="542250"/>
            <a:ext cx="2926800" cy="7711500"/>
          </a:xfrm>
          <a:prstGeom prst="roundRect">
            <a:avLst>
              <a:gd fmla="val 16667" name="adj"/>
            </a:avLst>
          </a:prstGeom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ctrTitle"/>
          </p:nvPr>
        </p:nvSpPr>
        <p:spPr>
          <a:xfrm>
            <a:off x="548640" y="3753000"/>
            <a:ext cx="6510900" cy="255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FF"/>
                </a:solidFill>
              </a:rPr>
              <a:t>Divider</a:t>
            </a:r>
            <a:r>
              <a:rPr lang="en"/>
              <a:t> Slide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548650" y="548650"/>
            <a:ext cx="66750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methodology</a:t>
            </a:r>
            <a:endParaRPr sz="4644"/>
          </a:p>
        </p:txBody>
      </p:sp>
      <p:sp>
        <p:nvSpPr>
          <p:cNvPr id="106" name="Google Shape;106;p19"/>
          <p:cNvSpPr/>
          <p:nvPr>
            <p:ph idx="2" type="pic"/>
          </p:nvPr>
        </p:nvSpPr>
        <p:spPr>
          <a:xfrm>
            <a:off x="548650" y="2321175"/>
            <a:ext cx="6675000" cy="5933400"/>
          </a:xfrm>
          <a:prstGeom prst="roundRect">
            <a:avLst>
              <a:gd fmla="val 16667" name="adj"/>
            </a:avLst>
          </a:prstGeom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548649" y="3857050"/>
            <a:ext cx="2912100" cy="14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</a:t>
            </a:r>
            <a:r>
              <a:rPr lang="en">
                <a:solidFill>
                  <a:srgbClr val="6D21DD"/>
                </a:solidFill>
              </a:rPr>
              <a:t>takeaways</a:t>
            </a:r>
            <a:endParaRPr>
              <a:solidFill>
                <a:srgbClr val="6D21DD"/>
              </a:solidFill>
            </a:endParaRPr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548649" y="5723300"/>
            <a:ext cx="2912100" cy="5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4557925" y="548650"/>
            <a:ext cx="2665800" cy="80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ctrTitle"/>
          </p:nvPr>
        </p:nvSpPr>
        <p:spPr>
          <a:xfrm>
            <a:off x="548650" y="5434675"/>
            <a:ext cx="6653100" cy="19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>
                <a:solidFill>
                  <a:srgbClr val="00FFFF"/>
                </a:solidFill>
              </a:rPr>
              <a:t>you!</a:t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